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>
      <p:cViewPr varScale="1">
        <p:scale>
          <a:sx n="146" d="100"/>
          <a:sy n="146" d="100"/>
        </p:scale>
        <p:origin x="6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7a78e676b0_0_85:notes"/>
          <p:cNvSpPr txBox="1">
            <a:spLocks noGrp="1"/>
          </p:cNvSpPr>
          <p:nvPr>
            <p:ph type="body" idx="1"/>
          </p:nvPr>
        </p:nvSpPr>
        <p:spPr>
          <a:xfrm>
            <a:off x="685781" y="4343381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7a78e676b0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11" y="685786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7a78e676b0_0_260:notes"/>
          <p:cNvSpPr txBox="1">
            <a:spLocks noGrp="1"/>
          </p:cNvSpPr>
          <p:nvPr>
            <p:ph type="body" idx="1"/>
          </p:nvPr>
        </p:nvSpPr>
        <p:spPr>
          <a:xfrm>
            <a:off x="685781" y="4343381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27a78e676b0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11" y="685786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BE5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80676" y="1894326"/>
            <a:ext cx="22122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2347"/>
              </a:buClr>
              <a:buSzPts val="1400"/>
              <a:buFont typeface="Geo"/>
              <a:buNone/>
            </a:pPr>
            <a:r>
              <a:rPr lang="en" sz="1400" b="1">
                <a:solidFill>
                  <a:srgbClr val="112347"/>
                </a:solidFill>
              </a:rPr>
              <a:t>Dr. Jody L. Clasey, </a:t>
            </a:r>
            <a:br>
              <a:rPr lang="en" sz="1400" b="1">
                <a:solidFill>
                  <a:srgbClr val="112347"/>
                </a:solidFill>
              </a:rPr>
            </a:br>
            <a:r>
              <a:rPr lang="en" sz="1400" b="1" i="0" u="none" strike="noStrike">
                <a:solidFill>
                  <a:srgbClr val="112347"/>
                </a:solidFill>
              </a:rPr>
              <a:t>PhD, FACSM, FTOS </a:t>
            </a:r>
            <a:endParaRPr sz="1400" b="1">
              <a:solidFill>
                <a:srgbClr val="112347"/>
              </a:solidFill>
            </a:endParaRPr>
          </a:p>
        </p:txBody>
      </p:sp>
      <p:pic>
        <p:nvPicPr>
          <p:cNvPr id="130" name="Google Shape;130;p25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20584"/>
          <a:stretch/>
        </p:blipFill>
        <p:spPr>
          <a:xfrm>
            <a:off x="3103252" y="521316"/>
            <a:ext cx="2937496" cy="1294633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5"/>
          <p:cNvSpPr txBox="1"/>
          <p:nvPr/>
        </p:nvSpPr>
        <p:spPr>
          <a:xfrm>
            <a:off x="1549056" y="2086680"/>
            <a:ext cx="6045900" cy="27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2023 Fall Lecture</a:t>
            </a:r>
            <a:endParaRPr sz="110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 u="sng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Body Composition &amp; Health Disparities in Children: Both Hidden &amp; In Plain View</a:t>
            </a:r>
            <a:endParaRPr sz="125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 b="1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When: </a:t>
            </a:r>
            <a:r>
              <a:rPr lang="en" sz="1250" b="1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Thursday, October 26</a:t>
            </a:r>
            <a:r>
              <a:rPr lang="en" sz="1250" b="1" i="0" u="none" strike="noStrike" cap="none" baseline="30000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th </a:t>
            </a:r>
            <a:r>
              <a:rPr lang="en" sz="1250" b="1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at 4:30pm</a:t>
            </a:r>
            <a:endParaRPr sz="1250" b="1" i="0" u="none" strike="noStrike" cap="none">
              <a:solidFill>
                <a:srgbClr val="1123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 b="1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Where: The EUC, exact room TBD</a:t>
            </a:r>
            <a:endParaRPr sz="1250" b="1">
              <a:solidFill>
                <a:srgbClr val="1123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solidFill>
                <a:srgbClr val="1123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Dr. Clasey will be sharing some of her research experiences including the validation of field methods for assessing body composition and discussing identified health disparities in children. </a:t>
            </a:r>
            <a:endParaRPr sz="700">
              <a:solidFill>
                <a:srgbClr val="1123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rgbClr val="1123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Mark this event on your calendar and </a:t>
            </a:r>
            <a:r>
              <a:rPr lang="en" sz="1000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be sure to</a:t>
            </a:r>
            <a:r>
              <a:rPr lang="en" sz="1000" b="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 lookout for more information </a:t>
            </a:r>
            <a:r>
              <a:rPr lang="en" sz="1000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on </a:t>
            </a:r>
            <a:r>
              <a:rPr lang="en" sz="1000" b="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this </a:t>
            </a:r>
            <a:r>
              <a:rPr lang="en" sz="1000" b="1" i="0" u="sng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free</a:t>
            </a:r>
            <a:r>
              <a:rPr lang="en" sz="1000" b="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 event!</a:t>
            </a:r>
            <a:endParaRPr sz="1100"/>
          </a:p>
        </p:txBody>
      </p:sp>
      <p:pic>
        <p:nvPicPr>
          <p:cNvPr id="132" name="Google Shape;132;p25" descr="A person with blonde hair wearing a sui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1474" y="253449"/>
            <a:ext cx="1750600" cy="1750600"/>
          </a:xfrm>
          <a:prstGeom prst="rect">
            <a:avLst/>
          </a:prstGeom>
          <a:noFill/>
          <a:ln>
            <a:noFill/>
          </a:ln>
          <a:effectLst>
            <a:outerShdw blurRad="495300" dist="152400" dir="21540000" algn="ctr" rotWithShape="0">
              <a:schemeClr val="dk1">
                <a:alpha val="38820"/>
              </a:schemeClr>
            </a:outerShdw>
          </a:effectLst>
        </p:spPr>
      </p:pic>
      <p:sp>
        <p:nvSpPr>
          <p:cNvPr id="133" name="Google Shape;133;p25"/>
          <p:cNvSpPr/>
          <p:nvPr/>
        </p:nvSpPr>
        <p:spPr>
          <a:xfrm>
            <a:off x="7081925" y="147125"/>
            <a:ext cx="1930800" cy="2043000"/>
          </a:xfrm>
          <a:prstGeom prst="roundRect">
            <a:avLst>
              <a:gd name="adj" fmla="val 16667"/>
            </a:avLst>
          </a:prstGeom>
          <a:solidFill>
            <a:srgbClr val="11234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" sz="1100" b="1">
                <a:solidFill>
                  <a:srgbClr val="FEBE3C"/>
                </a:solidFill>
                <a:latin typeface="EB Garamond"/>
                <a:ea typeface="EB Garamond"/>
                <a:cs typeface="EB Garamond"/>
                <a:sym typeface="EB Garamond"/>
              </a:rPr>
              <a:t>Department of  Kinesiology and Health Promotion University of Kentucky</a:t>
            </a:r>
            <a:endParaRPr sz="1100" b="1">
              <a:solidFill>
                <a:srgbClr val="FEBE3C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100" b="1">
              <a:solidFill>
                <a:srgbClr val="FEBE3C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" sz="1100" b="1">
                <a:solidFill>
                  <a:srgbClr val="FEBE3C"/>
                </a:solidFill>
                <a:latin typeface="EB Garamond"/>
                <a:ea typeface="EB Garamond"/>
                <a:cs typeface="EB Garamond"/>
                <a:sym typeface="EB Garamond"/>
              </a:rPr>
              <a:t>Director of the Pediatric Exercise Physiology Lab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786">
            <a:alpha val="82750"/>
          </a:srgbClr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/>
        </p:nvSpPr>
        <p:spPr>
          <a:xfrm>
            <a:off x="2209881" y="3693676"/>
            <a:ext cx="4400700" cy="10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Friday, October 27</a:t>
            </a:r>
            <a:r>
              <a:rPr lang="en" sz="1200" b="1" i="0" u="none" strike="noStrike" cap="none" baseline="30000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" sz="1200" b="1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1200" b="1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from 9:00am-12:00pm</a:t>
            </a:r>
            <a:endParaRPr sz="110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The scholarly workshop is co-sponsored by the HHS Office of Research</a:t>
            </a:r>
            <a:endParaRPr sz="110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rgbClr val="1123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1913692" y="4350991"/>
            <a:ext cx="53166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rgbClr val="112347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Mark this event on your calendar and </a:t>
            </a:r>
            <a:r>
              <a:rPr lang="en" sz="900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be sure to</a:t>
            </a:r>
            <a:r>
              <a:rPr lang="en" sz="90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 lookout for more information </a:t>
            </a:r>
            <a:r>
              <a:rPr lang="en" sz="900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on </a:t>
            </a:r>
            <a:r>
              <a:rPr lang="en" sz="90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this </a:t>
            </a:r>
            <a:r>
              <a:rPr lang="en" sz="900" b="1" i="0" u="sng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free</a:t>
            </a:r>
            <a:r>
              <a:rPr lang="en" sz="90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 event!</a:t>
            </a:r>
            <a:endParaRPr sz="90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rgbClr val="11234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0" name="Google Shape;140;p26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b="20584"/>
          <a:stretch/>
        </p:blipFill>
        <p:spPr>
          <a:xfrm>
            <a:off x="447552" y="103539"/>
            <a:ext cx="2394602" cy="105536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6"/>
          <p:cNvSpPr txBox="1"/>
          <p:nvPr/>
        </p:nvSpPr>
        <p:spPr>
          <a:xfrm>
            <a:off x="43985" y="214740"/>
            <a:ext cx="9056100" cy="6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Scholarly Workshop</a:t>
            </a:r>
            <a:endParaRPr sz="110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142" name="Google Shape;142;p26"/>
          <p:cNvSpPr txBox="1"/>
          <p:nvPr/>
        </p:nvSpPr>
        <p:spPr>
          <a:xfrm>
            <a:off x="331154" y="1494092"/>
            <a:ext cx="2627400" cy="17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0" i="0" u="none" strike="noStrike" cap="none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Dr. Jaclyn Maher will discuss</a:t>
            </a:r>
            <a:r>
              <a:rPr lang="en" sz="1100">
                <a:solidFill>
                  <a:srgbClr val="112347"/>
                </a:solidFill>
                <a:latin typeface="Georgia"/>
                <a:ea typeface="Georgia"/>
                <a:cs typeface="Georgia"/>
                <a:sym typeface="Georgia"/>
              </a:rPr>
              <a:t> the process of developing infographics to communicate your science effectively. She will share tips, resources, and lessons learned to help you effectively convey your science to the broader, general public. </a:t>
            </a:r>
            <a:endParaRPr sz="1100"/>
          </a:p>
        </p:txBody>
      </p:sp>
      <p:sp>
        <p:nvSpPr>
          <p:cNvPr id="143" name="Google Shape;143;p26"/>
          <p:cNvSpPr txBox="1"/>
          <p:nvPr/>
        </p:nvSpPr>
        <p:spPr>
          <a:xfrm>
            <a:off x="2545127" y="3287189"/>
            <a:ext cx="3730200" cy="2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i="0" u="none" strike="noStrike" cap="none">
                <a:solidFill>
                  <a:srgbClr val="112347"/>
                </a:solidFill>
                <a:latin typeface="Calibri"/>
                <a:ea typeface="Calibri"/>
                <a:cs typeface="Calibri"/>
                <a:sym typeface="Calibri"/>
              </a:rPr>
              <a:t>Dr. Jaclyn Maher, PhD </a:t>
            </a:r>
            <a:endParaRPr sz="900" i="0" u="none" strike="noStrike" cap="none">
              <a:solidFill>
                <a:srgbClr val="11234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6"/>
          <p:cNvSpPr/>
          <p:nvPr/>
        </p:nvSpPr>
        <p:spPr>
          <a:xfrm>
            <a:off x="5861963" y="1271817"/>
            <a:ext cx="3007500" cy="1893600"/>
          </a:xfrm>
          <a:prstGeom prst="roundRect">
            <a:avLst>
              <a:gd name="adj" fmla="val 16667"/>
            </a:avLst>
          </a:prstGeom>
          <a:solidFill>
            <a:srgbClr val="112347"/>
          </a:solidFill>
          <a:ln w="12700" cap="flat" cmpd="sng">
            <a:solidFill>
              <a:srgbClr val="0C413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6017375" y="1375825"/>
            <a:ext cx="2696700" cy="19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3429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15900" marR="0" lvl="0" indent="-215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Associate Professor in the Department of Kinesiology</a:t>
            </a:r>
            <a:endParaRPr sz="1100"/>
          </a:p>
          <a:p>
            <a:pPr marL="215900" marR="0" lvl="0" indent="-152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15900" marR="0" lvl="0" indent="-215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•"/>
            </a:pPr>
            <a:r>
              <a:rPr lang="en" sz="1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Director of the Physical Activity and Lifetime Wellness Lab</a:t>
            </a:r>
            <a:endParaRPr sz="10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6" name="Google Shape;146;p26" descr="Jaclyn Mah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85467" y="1194616"/>
            <a:ext cx="1649589" cy="2061982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6"/>
          <p:cNvSpPr txBox="1"/>
          <p:nvPr/>
        </p:nvSpPr>
        <p:spPr>
          <a:xfrm>
            <a:off x="3037813" y="510081"/>
            <a:ext cx="3068400" cy="3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latin typeface="Georgia"/>
                <a:ea typeface="Georgia"/>
                <a:cs typeface="Georgia"/>
                <a:sym typeface="Georgia"/>
              </a:rPr>
              <a:t>Communicating Your Science to the Public Through Infographics</a:t>
            </a:r>
            <a:endParaRPr sz="1400" u="sng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Macintosh PowerPoint</Application>
  <PresentationFormat>On-screen Show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EB Garamond</vt:lpstr>
      <vt:lpstr>Geo</vt:lpstr>
      <vt:lpstr>Georgia</vt:lpstr>
      <vt:lpstr>Simple Light</vt:lpstr>
      <vt:lpstr>Office Theme</vt:lpstr>
      <vt:lpstr>Dr. Jody L. Clasey,  PhD, FACSM, FTOS 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Jody L. Clasey,  PhD, FACSM, FTOS </dc:title>
  <cp:lastModifiedBy>Emily Postlethwait</cp:lastModifiedBy>
  <cp:revision>1</cp:revision>
  <dcterms:modified xsi:type="dcterms:W3CDTF">2023-09-05T16:39:05Z</dcterms:modified>
</cp:coreProperties>
</file>